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63" r:id="rId3"/>
    <p:sldId id="265" r:id="rId4"/>
    <p:sldId id="266" r:id="rId5"/>
    <p:sldId id="267" r:id="rId6"/>
  </p:sldIdLst>
  <p:sldSz cx="9144000" cy="6858000" type="screen4x3"/>
  <p:notesSz cx="6858000" cy="9144000"/>
  <p:embeddedFontLst>
    <p:embeddedFont>
      <p:font typeface="Montserrat ExtraBold" panose="00000900000000000000" pitchFamily="2" charset="-52"/>
      <p:bold r:id="rId7"/>
      <p:boldItalic r:id="rId8"/>
    </p:embeddedFont>
    <p:embeddedFont>
      <p:font typeface="Calibri Light" panose="020F0302020204030204" pitchFamily="34" charset="0"/>
      <p:regular r:id="rId9"/>
      <p:italic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ontserrat Bold" panose="00000800000000000000" pitchFamily="2" charset="-52"/>
      <p:bold r:id="rId15"/>
    </p:embeddedFont>
    <p:embeddedFont>
      <p:font typeface="Montserrat SemiBold" panose="00000700000000000000" pitchFamily="2" charset="-52"/>
      <p:bold r:id="rId16"/>
      <p:boldItalic r:id="rId17"/>
    </p:embeddedFont>
    <p:embeddedFont>
      <p:font typeface="Montserrat" panose="00000500000000000000" pitchFamily="2" charset="-52"/>
      <p:regular r:id="rId18"/>
      <p:bold r:id="rId19"/>
      <p:italic r:id="rId20"/>
      <p:boldItalic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C064"/>
    <a:srgbClr val="80AFD3"/>
    <a:srgbClr val="D15353"/>
    <a:srgbClr val="9F5FCF"/>
    <a:srgbClr val="A2A2E0"/>
    <a:srgbClr val="8888C6"/>
    <a:srgbClr val="A07653"/>
    <a:srgbClr val="CEBB30"/>
    <a:srgbClr val="CC7832"/>
    <a:srgbClr val="2B2B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37" autoAdjust="0"/>
    <p:restoredTop sz="94660"/>
  </p:normalViewPr>
  <p:slideViewPr>
    <p:cSldViewPr snapToGrid="0">
      <p:cViewPr varScale="1">
        <p:scale>
          <a:sx n="83" d="100"/>
          <a:sy n="83" d="100"/>
        </p:scale>
        <p:origin x="152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15.fntdata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23" Type="http://schemas.openxmlformats.org/officeDocument/2006/relationships/viewProps" Target="viewProps.xml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15.04.2023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6512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15.04.2023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8866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15.04.2023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0919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15.04.2023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7760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15.04.2023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4461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15.04.2023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8968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15.04.2023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5671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15.04.2023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9787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15.04.2023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0913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15.04.2023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7118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0A968-7C94-48EF-9B63-FC76597EC1BD}" type="datetimeFigureOut">
              <a:rPr lang="ru-RU" smtClean="0"/>
              <a:t>15.04.2023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4776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F0A968-7C94-48EF-9B63-FC76597EC1BD}" type="datetimeFigureOut">
              <a:rPr lang="ru-RU" smtClean="0"/>
              <a:t>15.04.2023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4ABE2-BFB7-4B65-BB91-DA9D2513FF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6386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06400" y="2236736"/>
            <a:ext cx="8737600" cy="2370004"/>
          </a:xfrm>
          <a:effectLst>
            <a:softEdge rad="0"/>
          </a:effectLst>
        </p:spPr>
        <p:txBody>
          <a:bodyPr anchor="ctr">
            <a:noAutofit/>
          </a:bodyPr>
          <a:lstStyle/>
          <a:p>
            <a:pPr algn="l"/>
            <a:r>
              <a:rPr lang="en-US" sz="6600" dirty="0" smtClean="0">
                <a:solidFill>
                  <a:srgbClr val="FFC66D"/>
                </a:solidFill>
                <a:latin typeface="Montserrat Bold" panose="00000800000000000000" pitchFamily="2" charset="-52"/>
              </a:rPr>
              <a:t>Telegram</a:t>
            </a:r>
            <a:r>
              <a:rPr lang="ru-RU" sz="6600" dirty="0" smtClean="0">
                <a:solidFill>
                  <a:srgbClr val="FFC66D"/>
                </a:solidFill>
                <a:latin typeface="Montserrat Bold" panose="00000800000000000000" pitchFamily="2" charset="-52"/>
              </a:rPr>
              <a:t>-бот для </a:t>
            </a:r>
            <a:br>
              <a:rPr lang="ru-RU" sz="6600" dirty="0" smtClean="0">
                <a:solidFill>
                  <a:srgbClr val="FFC66D"/>
                </a:solidFill>
                <a:latin typeface="Montserrat Bold" panose="00000800000000000000" pitchFamily="2" charset="-52"/>
              </a:rPr>
            </a:br>
            <a:r>
              <a:rPr lang="ru-RU" sz="6600" dirty="0" smtClean="0">
                <a:solidFill>
                  <a:srgbClr val="FFC66D"/>
                </a:solidFill>
                <a:latin typeface="Montserrat Bold" panose="00000800000000000000" pitchFamily="2" charset="-52"/>
              </a:rPr>
              <a:t>прогноза погоды</a:t>
            </a:r>
            <a:endParaRPr lang="ru-RU" sz="6600" dirty="0">
              <a:solidFill>
                <a:srgbClr val="89C064"/>
              </a:solidFill>
              <a:latin typeface="Montserrat ExtraBold" panose="00000900000000000000" pitchFamily="2" charset="-52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68857" y="5052881"/>
            <a:ext cx="6700161" cy="1254886"/>
          </a:xfrm>
        </p:spPr>
        <p:txBody>
          <a:bodyPr anchor="ctr">
            <a:normAutofit/>
          </a:bodyPr>
          <a:lstStyle/>
          <a:p>
            <a:pPr algn="l"/>
            <a:r>
              <a:rPr lang="ru-RU" sz="3200" dirty="0" smtClean="0">
                <a:solidFill>
                  <a:srgbClr val="9F5FCF"/>
                </a:solidFill>
                <a:latin typeface="Montserrat" panose="00000500000000000000" pitchFamily="2" charset="-52"/>
              </a:rPr>
              <a:t>Автор:</a:t>
            </a:r>
            <a:endParaRPr lang="ru-RU" sz="3200" dirty="0">
              <a:solidFill>
                <a:srgbClr val="80AFD3"/>
              </a:solidFill>
              <a:latin typeface="Montserrat" panose="00000500000000000000" pitchFamily="2" charset="-52"/>
            </a:endParaRPr>
          </a:p>
          <a:p>
            <a:pPr algn="l"/>
            <a:r>
              <a:rPr lang="ru-RU" sz="3200" dirty="0" smtClean="0">
                <a:solidFill>
                  <a:srgbClr val="80AFD3"/>
                </a:solidFill>
                <a:latin typeface="Montserrat Bold" panose="00000800000000000000" pitchFamily="2" charset="-52"/>
              </a:rPr>
              <a:t>Зиятдинов Булат </a:t>
            </a:r>
            <a:r>
              <a:rPr lang="ru-RU" sz="3200" dirty="0" err="1" smtClean="0">
                <a:solidFill>
                  <a:srgbClr val="80AFD3"/>
                </a:solidFill>
                <a:latin typeface="Montserrat Bold" panose="00000800000000000000" pitchFamily="2" charset="-52"/>
              </a:rPr>
              <a:t>Ирекович</a:t>
            </a:r>
            <a:endParaRPr lang="ru-RU" sz="3200" dirty="0">
              <a:solidFill>
                <a:srgbClr val="80AFD3"/>
              </a:solidFill>
              <a:latin typeface="Montserrat Bold" panose="000008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682140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33400" y="350837"/>
            <a:ext cx="8166100" cy="1363663"/>
          </a:xfrm>
        </p:spPr>
        <p:txBody>
          <a:bodyPr anchor="ctr">
            <a:noAutofit/>
          </a:bodyPr>
          <a:lstStyle/>
          <a:p>
            <a:pPr algn="l"/>
            <a:r>
              <a:rPr lang="ru-RU" dirty="0" smtClean="0">
                <a:solidFill>
                  <a:srgbClr val="FFC66D"/>
                </a:solidFill>
                <a:latin typeface="Montserrat Bold" panose="00000800000000000000" pitchFamily="2" charset="-52"/>
              </a:rPr>
              <a:t>Введение </a:t>
            </a:r>
            <a:r>
              <a:rPr lang="ru-RU" dirty="0" smtClean="0">
                <a:solidFill>
                  <a:srgbClr val="9F5FCF"/>
                </a:solidFill>
                <a:latin typeface="Montserrat Bold" panose="00000800000000000000" pitchFamily="2" charset="-52"/>
              </a:rPr>
              <a:t>/ Идея</a:t>
            </a:r>
            <a:endParaRPr lang="ru-RU" dirty="0">
              <a:solidFill>
                <a:srgbClr val="9F5FCF"/>
              </a:solidFill>
              <a:latin typeface="Montserrat Bold" panose="00000800000000000000" pitchFamily="2" charset="-52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33400" y="1714500"/>
            <a:ext cx="8166100" cy="5003800"/>
          </a:xfrm>
        </p:spPr>
        <p:txBody>
          <a:bodyPr>
            <a:noAutofit/>
          </a:bodyPr>
          <a:lstStyle/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Проект выполнен в виде бота в социальной сети </a:t>
            </a:r>
            <a:r>
              <a:rPr lang="en-US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Telegram</a:t>
            </a: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, который принимает у человека </a:t>
            </a:r>
            <a:r>
              <a:rPr lang="ru-RU" sz="3000" dirty="0" err="1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геоданные</a:t>
            </a: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 и по запросу пользователя отправляет прогноз погоды вместе с фотографией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ru-RU" sz="3000" dirty="0" smtClean="0">
              <a:solidFill>
                <a:srgbClr val="80AFD3"/>
              </a:solidFill>
              <a:latin typeface="Montserrat SemiBold" panose="00000700000000000000" pitchFamily="2" charset="-5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Проект нужен</a:t>
            </a:r>
            <a:r>
              <a:rPr lang="ru-RU" sz="3000" dirty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 </a:t>
            </a: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тем людям, кому необходимо узнать прогноз погоды</a:t>
            </a:r>
          </a:p>
        </p:txBody>
      </p:sp>
    </p:spTree>
    <p:extLst>
      <p:ext uri="{BB962C8B-B14F-4D97-AF65-F5344CB8AC3E}">
        <p14:creationId xmlns:p14="http://schemas.microsoft.com/office/powerpoint/2010/main" val="3177250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33400" y="350837"/>
            <a:ext cx="8166100" cy="1363663"/>
          </a:xfrm>
        </p:spPr>
        <p:txBody>
          <a:bodyPr anchor="ctr">
            <a:noAutofit/>
          </a:bodyPr>
          <a:lstStyle/>
          <a:p>
            <a:pPr algn="l"/>
            <a:r>
              <a:rPr lang="ru-RU" dirty="0" smtClean="0">
                <a:solidFill>
                  <a:srgbClr val="FFC66D"/>
                </a:solidFill>
                <a:latin typeface="Montserrat Bold" panose="00000800000000000000" pitchFamily="2" charset="-52"/>
              </a:rPr>
              <a:t>Реализация</a:t>
            </a:r>
            <a:endParaRPr lang="ru-RU" dirty="0">
              <a:solidFill>
                <a:srgbClr val="9F5FCF"/>
              </a:solidFill>
              <a:latin typeface="Montserrat Bold" panose="00000800000000000000" pitchFamily="2" charset="-52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33400" y="1714500"/>
            <a:ext cx="8724900" cy="5003800"/>
          </a:xfrm>
        </p:spPr>
        <p:txBody>
          <a:bodyPr>
            <a:noAutofit/>
          </a:bodyPr>
          <a:lstStyle/>
          <a:p>
            <a:pPr algn="l"/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Про файлы:</a:t>
            </a:r>
            <a:endParaRPr lang="en-US" sz="3000" dirty="0" smtClean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bot.py </a:t>
            </a:r>
            <a:r>
              <a:rPr lang="en-US" sz="3000" dirty="0" smtClean="0">
                <a:solidFill>
                  <a:srgbClr val="D15353"/>
                </a:solidFill>
                <a:latin typeface="Montserrat SemiBold" panose="00000700000000000000" pitchFamily="2" charset="-52"/>
              </a:rPr>
              <a:t>/ </a:t>
            </a:r>
            <a:r>
              <a:rPr lang="ru-RU" sz="3000" dirty="0" smtClean="0">
                <a:solidFill>
                  <a:srgbClr val="D15353"/>
                </a:solidFill>
                <a:latin typeface="Montserrat SemiBold" panose="00000700000000000000" pitchFamily="2" charset="-52"/>
              </a:rPr>
              <a:t>тело бота</a:t>
            </a:r>
            <a:endParaRPr lang="en-US" sz="3000" dirty="0">
              <a:solidFill>
                <a:srgbClr val="D15353"/>
              </a:solidFill>
              <a:latin typeface="Montserrat SemiBold" panose="00000700000000000000" pitchFamily="2" charset="-5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database.py </a:t>
            </a:r>
            <a:r>
              <a:rPr lang="ru-RU" sz="3000" dirty="0" smtClean="0">
                <a:solidFill>
                  <a:srgbClr val="D15353"/>
                </a:solidFill>
                <a:latin typeface="Montserrat SemiBold" panose="00000700000000000000" pitchFamily="2" charset="-52"/>
              </a:rPr>
              <a:t>/ файл БД </a:t>
            </a:r>
            <a:endParaRPr lang="en-US" sz="3000" dirty="0">
              <a:solidFill>
                <a:srgbClr val="D15353"/>
              </a:solidFill>
              <a:latin typeface="Montserrat SemiBold" panose="00000700000000000000" pitchFamily="2" charset="-5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3000" dirty="0" err="1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utils</a:t>
            </a:r>
            <a:r>
              <a:rPr lang="ru-RU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.</a:t>
            </a:r>
            <a:r>
              <a:rPr lang="en-US" sz="3000" dirty="0" err="1">
                <a:solidFill>
                  <a:srgbClr val="80AFD3"/>
                </a:solidFill>
                <a:latin typeface="Montserrat SemiBold" panose="00000700000000000000" pitchFamily="2" charset="-52"/>
              </a:rPr>
              <a:t>py</a:t>
            </a:r>
            <a:r>
              <a:rPr lang="en-US" sz="3000" dirty="0">
                <a:solidFill>
                  <a:srgbClr val="80AFD3"/>
                </a:solidFill>
                <a:latin typeface="Montserrat SemiBold" panose="00000700000000000000" pitchFamily="2" charset="-52"/>
              </a:rPr>
              <a:t> </a:t>
            </a:r>
            <a:r>
              <a:rPr lang="ru-RU" sz="3000" dirty="0">
                <a:solidFill>
                  <a:srgbClr val="D15353"/>
                </a:solidFill>
                <a:latin typeface="Montserrat SemiBold" panose="00000700000000000000" pitchFamily="2" charset="-52"/>
              </a:rPr>
              <a:t>/ </a:t>
            </a:r>
            <a:r>
              <a:rPr lang="ru-RU" sz="3000" dirty="0" smtClean="0">
                <a:solidFill>
                  <a:srgbClr val="D15353"/>
                </a:solidFill>
                <a:latin typeface="Montserrat SemiBold" panose="00000700000000000000" pitchFamily="2" charset="-52"/>
              </a:rPr>
              <a:t>дополнительные функции</a:t>
            </a:r>
            <a:endParaRPr lang="en-US" sz="3000" dirty="0">
              <a:solidFill>
                <a:srgbClr val="D15353"/>
              </a:solidFill>
              <a:latin typeface="Montserrat SemiBold" panose="00000700000000000000" pitchFamily="2" charset="-5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en-US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markups</a:t>
            </a:r>
            <a:r>
              <a:rPr lang="ru-RU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.</a:t>
            </a:r>
            <a:r>
              <a:rPr lang="en-US" sz="3000" dirty="0" err="1">
                <a:solidFill>
                  <a:srgbClr val="80AFD3"/>
                </a:solidFill>
                <a:latin typeface="Montserrat SemiBold" panose="00000700000000000000" pitchFamily="2" charset="-52"/>
              </a:rPr>
              <a:t>py</a:t>
            </a:r>
            <a:r>
              <a:rPr lang="en-US" sz="3000" dirty="0">
                <a:solidFill>
                  <a:srgbClr val="80AFD3"/>
                </a:solidFill>
                <a:latin typeface="Montserrat SemiBold" panose="00000700000000000000" pitchFamily="2" charset="-52"/>
              </a:rPr>
              <a:t> </a:t>
            </a:r>
            <a:r>
              <a:rPr lang="ru-RU" sz="3000" dirty="0">
                <a:solidFill>
                  <a:srgbClr val="D15353"/>
                </a:solidFill>
                <a:latin typeface="Montserrat SemiBold" panose="00000700000000000000" pitchFamily="2" charset="-52"/>
              </a:rPr>
              <a:t>/ </a:t>
            </a:r>
            <a:r>
              <a:rPr lang="ru-RU" sz="3000" dirty="0" smtClean="0">
                <a:solidFill>
                  <a:srgbClr val="D15353"/>
                </a:solidFill>
                <a:latin typeface="Montserrat SemiBold" panose="00000700000000000000" pitchFamily="2" charset="-52"/>
              </a:rPr>
              <a:t>файл с кнопками</a:t>
            </a:r>
            <a:endParaRPr lang="en-US" sz="3000" dirty="0" smtClean="0">
              <a:solidFill>
                <a:srgbClr val="D15353"/>
              </a:solidFill>
              <a:latin typeface="Montserrat SemiBold" panose="00000700000000000000" pitchFamily="2" charset="-52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en-US" sz="3000" dirty="0">
              <a:solidFill>
                <a:srgbClr val="D15353"/>
              </a:solidFill>
              <a:latin typeface="Montserrat SemiBold" panose="00000700000000000000" pitchFamily="2" charset="-52"/>
            </a:endParaRPr>
          </a:p>
          <a:p>
            <a:pPr algn="l"/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Особенности:</a:t>
            </a:r>
          </a:p>
          <a:p>
            <a:pPr marL="457200" indent="-457200" algn="l">
              <a:buFont typeface="Wingdings" panose="05000000000000000000" pitchFamily="2" charset="2"/>
              <a:buChar char="§"/>
            </a:pPr>
            <a:r>
              <a:rPr lang="ru-RU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Чтени</a:t>
            </a:r>
            <a:r>
              <a:rPr lang="ru-RU" sz="3000" dirty="0">
                <a:solidFill>
                  <a:srgbClr val="80AFD3"/>
                </a:solidFill>
                <a:latin typeface="Montserrat SemiBold" panose="00000700000000000000" pitchFamily="2" charset="-52"/>
              </a:rPr>
              <a:t>е</a:t>
            </a:r>
            <a:r>
              <a:rPr lang="ru-RU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 настроек из</a:t>
            </a:r>
            <a:r>
              <a:rPr lang="en-US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 .</a:t>
            </a:r>
            <a:r>
              <a:rPr lang="en-US" sz="3000" dirty="0" err="1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env</a:t>
            </a:r>
            <a:endParaRPr lang="ru-RU" sz="3000" dirty="0" smtClean="0">
              <a:solidFill>
                <a:srgbClr val="80AFD3"/>
              </a:solidFill>
              <a:latin typeface="Montserrat SemiBold" panose="000007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990426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33400" y="350837"/>
            <a:ext cx="8166100" cy="1363663"/>
          </a:xfrm>
        </p:spPr>
        <p:txBody>
          <a:bodyPr anchor="ctr">
            <a:noAutofit/>
          </a:bodyPr>
          <a:lstStyle/>
          <a:p>
            <a:pPr algn="l"/>
            <a:r>
              <a:rPr lang="ru-RU" dirty="0" smtClean="0">
                <a:solidFill>
                  <a:srgbClr val="FFC66D"/>
                </a:solidFill>
                <a:latin typeface="Montserrat Bold" panose="00000800000000000000" pitchFamily="2" charset="-52"/>
              </a:rPr>
              <a:t>Реализация</a:t>
            </a:r>
            <a:endParaRPr lang="ru-RU" dirty="0">
              <a:solidFill>
                <a:srgbClr val="9F5FCF"/>
              </a:solidFill>
              <a:latin typeface="Montserrat Bold" panose="00000800000000000000" pitchFamily="2" charset="-52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33400" y="1714500"/>
            <a:ext cx="8267700" cy="4981864"/>
          </a:xfrm>
        </p:spPr>
        <p:txBody>
          <a:bodyPr>
            <a:noAutofit/>
          </a:bodyPr>
          <a:lstStyle/>
          <a:p>
            <a:pPr marL="252000" indent="-252000" algn="l">
              <a:buFont typeface="Arial" panose="020B0604020202020204" pitchFamily="34" charset="0"/>
              <a:buChar char="•"/>
            </a:pP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Бот написан на библиотеке </a:t>
            </a:r>
            <a:r>
              <a:rPr lang="en-US" sz="3000" dirty="0" err="1" smtClean="0">
                <a:solidFill>
                  <a:srgbClr val="89C064"/>
                </a:solidFill>
                <a:latin typeface="Montserrat SemiBold" panose="00000700000000000000" pitchFamily="2" charset="-52"/>
              </a:rPr>
              <a:t>aiogram</a:t>
            </a:r>
            <a:endParaRPr lang="en-US" sz="3000" dirty="0">
              <a:solidFill>
                <a:srgbClr val="89C064"/>
              </a:solidFill>
              <a:latin typeface="Montserrat SemiBold" panose="00000700000000000000" pitchFamily="2" charset="-52"/>
            </a:endParaRPr>
          </a:p>
          <a:p>
            <a:pPr marL="252000" indent="-252000" algn="l">
              <a:buFont typeface="Arial" panose="020B0604020202020204" pitchFamily="34" charset="0"/>
              <a:buChar char="•"/>
            </a:pPr>
            <a:r>
              <a:rPr lang="ru-RU" sz="3000" dirty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Используется запрос к </a:t>
            </a:r>
            <a:r>
              <a:rPr lang="en-US" sz="3000" dirty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API </a:t>
            </a:r>
            <a:r>
              <a:rPr lang="en-US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openweathermap.org</a:t>
            </a:r>
            <a:r>
              <a:rPr lang="en-US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 </a:t>
            </a: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через </a:t>
            </a:r>
            <a:r>
              <a:rPr lang="en-US" sz="3000" dirty="0" smtClean="0">
                <a:solidFill>
                  <a:srgbClr val="89C064"/>
                </a:solidFill>
                <a:latin typeface="Montserrat SemiBold" panose="00000700000000000000" pitchFamily="2" charset="-52"/>
              </a:rPr>
              <a:t>requests</a:t>
            </a:r>
            <a:endParaRPr lang="en-US" sz="3000" dirty="0" smtClean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  <a:p>
            <a:pPr marL="252000" indent="-252000" algn="l">
              <a:buFont typeface="Arial" panose="020B0604020202020204" pitchFamily="34" charset="0"/>
              <a:buChar char="•"/>
            </a:pP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Используются клавиатуры и запрос </a:t>
            </a:r>
            <a:r>
              <a:rPr lang="ru-RU" sz="3000" dirty="0" err="1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геопозиции</a:t>
            </a: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 пользователя</a:t>
            </a:r>
            <a:endParaRPr lang="en-US" sz="3000" dirty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  <a:p>
            <a:pPr marL="252000" indent="-252000" algn="l">
              <a:buFont typeface="Arial" panose="020B0604020202020204" pitchFamily="34" charset="0"/>
              <a:buChar char="•"/>
            </a:pPr>
            <a:endParaRPr lang="en-US" sz="3000" dirty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  <a:p>
            <a:pPr marL="252000" indent="-252000" algn="l">
              <a:buFont typeface="Arial" panose="020B0604020202020204" pitchFamily="34" charset="0"/>
              <a:buChar char="•"/>
            </a:pP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Хранение данных о пользователе </a:t>
            </a:r>
            <a:r>
              <a:rPr lang="en-US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/>
            </a:r>
            <a:br>
              <a:rPr lang="en-US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</a:b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в БД через </a:t>
            </a:r>
            <a:r>
              <a:rPr lang="en-US" sz="3000" dirty="0" smtClean="0">
                <a:solidFill>
                  <a:srgbClr val="80AFD3"/>
                </a:solidFill>
                <a:latin typeface="Montserrat SemiBold" panose="00000700000000000000" pitchFamily="2" charset="-52"/>
              </a:rPr>
              <a:t>SQLite3</a:t>
            </a:r>
          </a:p>
          <a:p>
            <a:pPr marL="252000" indent="-252000" algn="l">
              <a:buFont typeface="Arial" panose="020B0604020202020204" pitchFamily="34" charset="0"/>
              <a:buChar char="•"/>
            </a:pPr>
            <a:r>
              <a:rPr lang="ru-RU" sz="3000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Montserrat SemiBold" panose="00000700000000000000" pitchFamily="2" charset="-52"/>
              </a:rPr>
              <a:t>Хранение картинок в </a:t>
            </a:r>
            <a:r>
              <a:rPr lang="en-US" sz="3000" dirty="0" err="1">
                <a:solidFill>
                  <a:srgbClr val="80AFD3"/>
                </a:solidFill>
                <a:latin typeface="Montserrat SemiBold" panose="00000700000000000000" pitchFamily="2" charset="-52"/>
              </a:rPr>
              <a:t>weather.json</a:t>
            </a:r>
            <a:endParaRPr lang="en-US" sz="3000" dirty="0">
              <a:solidFill>
                <a:srgbClr val="80AFD3"/>
              </a:solidFill>
              <a:latin typeface="Montserrat SemiBold" panose="000007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277689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33400" y="350837"/>
            <a:ext cx="8166100" cy="1363663"/>
          </a:xfrm>
        </p:spPr>
        <p:txBody>
          <a:bodyPr anchor="ctr">
            <a:noAutofit/>
          </a:bodyPr>
          <a:lstStyle/>
          <a:p>
            <a:pPr algn="l"/>
            <a:r>
              <a:rPr lang="ru-RU" dirty="0">
                <a:solidFill>
                  <a:srgbClr val="FFC66D"/>
                </a:solidFill>
                <a:latin typeface="Montserrat Bold" panose="00000800000000000000" pitchFamily="2" charset="-52"/>
              </a:rPr>
              <a:t>Заключение</a:t>
            </a:r>
            <a:endParaRPr lang="ru-RU" dirty="0">
              <a:solidFill>
                <a:srgbClr val="9F5FCF"/>
              </a:solidFill>
              <a:latin typeface="Montserrat Bold" panose="00000800000000000000" pitchFamily="2" charset="-52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33400" y="1714500"/>
            <a:ext cx="8056418" cy="3411682"/>
          </a:xfrm>
        </p:spPr>
        <p:txBody>
          <a:bodyPr>
            <a:noAutofit/>
          </a:bodyPr>
          <a:lstStyle/>
          <a:p>
            <a:pPr algn="l"/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Библиотека </a:t>
            </a:r>
            <a:r>
              <a:rPr lang="en-US" sz="3000" dirty="0" err="1" smtClean="0">
                <a:solidFill>
                  <a:srgbClr val="89C064"/>
                </a:solidFill>
                <a:latin typeface="Montserrat SemiBold" panose="00000700000000000000" pitchFamily="2" charset="-52"/>
              </a:rPr>
              <a:t>aiogram</a:t>
            </a: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 оказалась  вполне интересной</a:t>
            </a:r>
          </a:p>
          <a:p>
            <a:pPr algn="l"/>
            <a:endParaRPr lang="ru-RU" sz="3000" dirty="0" smtClean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  <a:p>
            <a:pPr algn="l"/>
            <a:endParaRPr lang="ru-RU" sz="3000" dirty="0">
              <a:solidFill>
                <a:schemeClr val="bg1">
                  <a:lumMod val="85000"/>
                </a:schemeClr>
              </a:solidFill>
              <a:latin typeface="Montserrat SemiBold" panose="00000700000000000000" pitchFamily="2" charset="-52"/>
            </a:endParaRPr>
          </a:p>
          <a:p>
            <a:pPr algn="l"/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Разработка данного бота на ней</a:t>
            </a:r>
            <a:b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</a:br>
            <a:r>
              <a:rPr lang="ru-RU" sz="3000" dirty="0" smtClean="0">
                <a:solidFill>
                  <a:schemeClr val="bg1">
                    <a:lumMod val="85000"/>
                  </a:schemeClr>
                </a:solidFill>
                <a:latin typeface="Montserrat SemiBold" panose="00000700000000000000" pitchFamily="2" charset="-52"/>
              </a:rPr>
              <a:t>мне понравилась</a:t>
            </a:r>
          </a:p>
        </p:txBody>
      </p:sp>
    </p:spTree>
    <p:extLst>
      <p:ext uri="{BB962C8B-B14F-4D97-AF65-F5344CB8AC3E}">
        <p14:creationId xmlns:p14="http://schemas.microsoft.com/office/powerpoint/2010/main" val="1440970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254</TotalTime>
  <Words>112</Words>
  <Application>Microsoft Office PowerPoint</Application>
  <PresentationFormat>Экран (4:3)</PresentationFormat>
  <Paragraphs>28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4" baseType="lpstr">
      <vt:lpstr>Montserrat ExtraBold</vt:lpstr>
      <vt:lpstr>Calibri Light</vt:lpstr>
      <vt:lpstr>Wingdings</vt:lpstr>
      <vt:lpstr>Calibri</vt:lpstr>
      <vt:lpstr>Montserrat Bold</vt:lpstr>
      <vt:lpstr>Montserrat SemiBold</vt:lpstr>
      <vt:lpstr>Montserrat</vt:lpstr>
      <vt:lpstr>Arial</vt:lpstr>
      <vt:lpstr>Тема Office</vt:lpstr>
      <vt:lpstr>Telegram-бот для  прогноза погоды</vt:lpstr>
      <vt:lpstr>Введение / Идея</vt:lpstr>
      <vt:lpstr>Реализация</vt:lpstr>
      <vt:lpstr>Реализация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Невероятные приколы с языком программирования Python</dc:title>
  <dc:creator>Булат</dc:creator>
  <cp:lastModifiedBy>Булат</cp:lastModifiedBy>
  <cp:revision>20</cp:revision>
  <dcterms:created xsi:type="dcterms:W3CDTF">2022-05-28T15:15:44Z</dcterms:created>
  <dcterms:modified xsi:type="dcterms:W3CDTF">2023-04-15T15:44:29Z</dcterms:modified>
</cp:coreProperties>
</file>

<file path=docProps/thumbnail.jpeg>
</file>